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53692-5D59-4DD8-9FDC-AC982A41259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8E5C7-9B47-4BDF-9A36-16A735FDF6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عربی پایه هشتم</a:t>
            </a:r>
            <a:endParaRPr lang="en-US" b="1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آنها یا ایشان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هُما،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هُما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هُم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هُنَّ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یَذهَبانِ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تَذهَبانِ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یَذهَبونَ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یَ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ذهَبنَ</a:t>
            </a:r>
            <a:endParaRPr lang="fa-IR" dirty="0" smtClean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هُما،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هُما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هُم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هُنَّ</a:t>
            </a:r>
            <a:endParaRPr lang="fa-IR" dirty="0" smtClean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هُما یَذهَبانِ،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هُما تَذهَبانِ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هُم یَذهَبونَ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هُنَّ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یَ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ذهَبنَ</a:t>
            </a:r>
            <a:endParaRPr lang="fa-IR" dirty="0" smtClean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آنها می روند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هُما یَذهَبانِ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اِلَی بَیتِهِما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هُما تَذهَبانِ اِلَی بَیتِهِما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هُم یَذهَبونَ اِلَی بَیتِهِم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هُنَّ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یَ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ذهَبنَ اِلَی بَیتِهِنَّ</a:t>
            </a:r>
            <a:endParaRPr lang="fa-IR" dirty="0" smtClean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آنها به خانه شان می روند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 advTm="300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pPr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صرف 14 صیغه فعل مضارع با ترجمه فارسی</a:t>
            </a:r>
            <a:endParaRPr lang="en-US" b="1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391400" cy="4343400"/>
          </a:xfrm>
        </p:spPr>
        <p:txBody>
          <a:bodyPr>
            <a:normAutofit/>
          </a:bodyPr>
          <a:lstStyle/>
          <a:p>
            <a:pPr algn="just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ضمیر منفصل یا جدا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فعل مضارع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ضمیر متصل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جمله عربی</a:t>
            </a:r>
          </a:p>
          <a:p>
            <a:pPr algn="just" rtl="1">
              <a:buFontTx/>
              <a:buChar char="-"/>
            </a:pP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ترجمه فارسی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در جمله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ترجمه</a:t>
            </a:r>
            <a:endParaRPr lang="en-US" b="1" dirty="0">
              <a:solidFill>
                <a:srgbClr val="C00000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من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اَنَا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اَذهَبُ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اَنَا اَذهَبُ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من می روم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اَنَا اَذهَبُ 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اِلَی بَیتی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من به خانه ام می روم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 advTm="5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تو مذکر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اَنتَ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تَذهَبُ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کَ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اَنتَ 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تَذهَبُ</a:t>
            </a: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تو می روی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اَنتَ تَذهَبُ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اِلَی بَیتِکَ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تو به خانه ات می روی (مذکر)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تو مؤنث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اَنتِ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تَذهَبینَ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کِ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اَنتِ 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تَذهَبینَ</a:t>
            </a: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تو می روی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اَنتِ تَذهَبینَ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اِلَی بَیتِکِ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تو به خانه ات می روی (مؤنث)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او مذکر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هُوَ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یَذهَبُ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هُ</a:t>
            </a: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هُوَ یَذهَبُ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او می رود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هُوَ یَذهَبُ اِلَی بَیتِهُ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او به خانه اش می رود (مذکر)</a:t>
            </a: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او مؤنث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هِیَ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تَذهَبُ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هِیَ تَذهَبُ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او می رود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هِیَ تَذهَبُ اِلَی بَیتِها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او به خانه اش می رود (مؤنث)</a:t>
            </a: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ما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نَحنُ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نَذهَبُ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نا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نَحنُ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نَذهَبُ</a:t>
            </a: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ما می رویم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نَحنُ نَذهَبُ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اِلَی بَیتِنا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ما به خانه مان می رویم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شما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اَنتُما،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اَنتُما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اَنتُم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ا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َنتُنَّ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تَذهَبانِ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تَذهَبانِ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تَذهَبونَ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تَذهَبنَ</a:t>
            </a:r>
            <a:endParaRPr lang="fa-IR" dirty="0" smtClean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کُما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کُما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کُم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کُنَّ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اَنتُما تَذهَبانِ،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اَنتُما تَذهَبانِ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اَنتُم تَذهَبونَ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اَنتُنَّ تَذهَبنَ</a:t>
            </a:r>
            <a:endParaRPr lang="fa-IR" dirty="0" smtClean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شما می روید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اَنتُما تَذهَبانِ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اِلَی بَیتِکِما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ا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َنتُما تَذهَبانِ اِلَی بَیتِکِما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اَنتُم تَذهَبونَ اِلَی بَیتِکِم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اَنتُنَّ تَذهَبنَ اِلَی بَیتِکُنَّ</a:t>
            </a:r>
            <a:endParaRPr lang="fa-IR" dirty="0" smtClean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شما به خانه تان می روید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326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عربی پایه هشتم</vt:lpstr>
      <vt:lpstr>صرف 14 صیغه فعل مضارع با ترجمه فارسی</vt:lpstr>
      <vt:lpstr>صیغه من با فعل ذَهَبَ</vt:lpstr>
      <vt:lpstr>صیغه تو مذکر با فعل ذَهَبَ</vt:lpstr>
      <vt:lpstr>صیغه تو مؤنث با فعل ذَهَبَ</vt:lpstr>
      <vt:lpstr>صیغه او مذکر با فعل ذَهَبَ</vt:lpstr>
      <vt:lpstr>صیغه او مؤنث با فعل ذَهَبَ</vt:lpstr>
      <vt:lpstr>صیغه ما با فعل ذَهَبَ</vt:lpstr>
      <vt:lpstr>صیغه شما با فعل ذَهَبَ</vt:lpstr>
      <vt:lpstr>صیغه آنها یا ایشان با فعل ذَهَبَ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صرف 14 صیغه فعل ماضی با ترجمه فارسی</dc:title>
  <dc:creator>MRT</dc:creator>
  <cp:lastModifiedBy>MRT</cp:lastModifiedBy>
  <cp:revision>20</cp:revision>
  <cp:lastPrinted>2020-03-15T13:13:01Z</cp:lastPrinted>
  <dcterms:created xsi:type="dcterms:W3CDTF">2020-03-15T12:36:17Z</dcterms:created>
  <dcterms:modified xsi:type="dcterms:W3CDTF">2020-03-15T13:47:49Z</dcterms:modified>
</cp:coreProperties>
</file>